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60"/>
  </p:normalViewPr>
  <p:slideViewPr>
    <p:cSldViewPr>
      <p:cViewPr varScale="1">
        <p:scale>
          <a:sx n="74" d="100"/>
          <a:sy n="74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86F14D-6D09-4357-BFA6-912AE14E64BB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0DA86-CB05-4690-B975-9B7E50F820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1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E18DEC-E319-4C32-8DCC-8E785911D4B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566EA8-1670-41BF-9591-4B0D4820499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3FB9C5-6D14-49BC-8332-6A72884B5A1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328E92-D427-40DD-8E50-329FB8FC9BE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A8F6-3DC6-46DE-BD69-0A823671017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4CCC-CD66-4DE6-865B-E162927D6C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211C-BAD8-4F77-A836-B614516E5A52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5288-7B50-4581-806B-4B638CE3C6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7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36BD-34B2-4A51-ADF4-85CCC7057E88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C3EE-C29A-45C2-A8D7-DF8024665B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20FA-23FD-483D-BAD1-BCAFB7934A11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DFC0-2E9E-4E23-9168-C2F8D0D4BA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8507-4E76-4898-869A-0CC0893BFE2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7AB3-3085-465A-AC1D-4948F11A25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9975-7021-4DD8-A0E4-4DCAB6FBFA2D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FB6E-44E3-40FC-B1EB-95CEFFC79E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A01C-AF07-4ED1-9533-58CA7430CA2E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94BA-6804-421C-8F2C-F78DD60450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3C9A-96AB-44CB-915E-1AB01F419FF2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E967-2B4F-4400-8119-49921DC88C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3D2F-A468-4098-99CB-D58C823BA5AD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1C91-46FD-4F4B-831E-764258AC53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D4E4-D998-4AEC-B8D9-36EF18375FB1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7AE3-03D8-4B3F-851A-5B72ECD06B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A40A-6EE4-46D7-994D-D34C176EA450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8010-0F5C-4E6E-967A-9473B76971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0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FAA5D0-704C-46D1-9818-5381A9B7D25F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4363AB-4FB0-40D3-8642-A5E8C71125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Het circus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solidFill>
                  <a:schemeClr val="tx1"/>
                </a:solidFill>
              </a:rPr>
              <a:t>Van </a:t>
            </a:r>
            <a:r>
              <a:rPr lang="en-US" sz="6000" b="1" dirty="0" err="1" smtClean="0">
                <a:solidFill>
                  <a:schemeClr val="tx1"/>
                </a:solidFill>
              </a:rPr>
              <a:t>vroeger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naar</a:t>
            </a:r>
            <a:r>
              <a:rPr lang="en-US" sz="6000" b="1" dirty="0" smtClean="0">
                <a:solidFill>
                  <a:schemeClr val="tx1"/>
                </a:solidFill>
              </a:rPr>
              <a:t> nu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Opge1001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86375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JL-RECHTS 7">
            <a:hlinkClick r:id="rId5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Tm="682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Andere dieren.</a:t>
            </a:r>
          </a:p>
        </p:txBody>
      </p:sp>
      <p:pic>
        <p:nvPicPr>
          <p:cNvPr id="11267" name="Tijdelijke aanduiding voor inhoud 3" descr="leeuwenac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571625"/>
            <a:ext cx="3786188" cy="2884488"/>
          </a:xfrm>
        </p:spPr>
      </p:pic>
      <p:pic>
        <p:nvPicPr>
          <p:cNvPr id="11268" name="Afbeelding 4" descr="olif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928938"/>
            <a:ext cx="45926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kstvak 5"/>
          <p:cNvSpPr txBox="1">
            <a:spLocks noChangeArrowheads="1"/>
          </p:cNvSpPr>
          <p:nvPr/>
        </p:nvSpPr>
        <p:spPr bwMode="auto">
          <a:xfrm>
            <a:off x="4500563" y="1928813"/>
            <a:ext cx="3714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Later kwamen er ook andere dieren in het circus. </a:t>
            </a:r>
          </a:p>
          <a:p>
            <a:pPr eaLnBrk="1" hangingPunct="1"/>
            <a:r>
              <a:rPr lang="en-US"/>
              <a:t>.</a:t>
            </a:r>
          </a:p>
        </p:txBody>
      </p:sp>
      <p:sp>
        <p:nvSpPr>
          <p:cNvPr id="7" name="PIJL-RECHTS 6">
            <a:hlinkClick r:id="rId5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1" name="Tekstvak 8"/>
          <p:cNvSpPr txBox="1">
            <a:spLocks noChangeArrowheads="1"/>
          </p:cNvSpPr>
          <p:nvPr/>
        </p:nvSpPr>
        <p:spPr bwMode="auto">
          <a:xfrm>
            <a:off x="285750" y="4643438"/>
            <a:ext cx="4249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Dit waren vooral wilde dieren </a:t>
            </a:r>
          </a:p>
          <a:p>
            <a:pPr eaLnBrk="1" hangingPunct="1"/>
            <a:r>
              <a:rPr lang="en-US" sz="2400"/>
              <a:t>zoals leeuwen, tijgers , olifanten </a:t>
            </a:r>
          </a:p>
          <a:p>
            <a:pPr eaLnBrk="1" hangingPunct="1"/>
            <a:r>
              <a:rPr lang="en-US" sz="2400"/>
              <a:t>en beren</a:t>
            </a:r>
          </a:p>
        </p:txBody>
      </p:sp>
      <p:pic>
        <p:nvPicPr>
          <p:cNvPr id="10" name="Opge1095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500688"/>
            <a:ext cx="9477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842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Vaste gebouwen</a:t>
            </a:r>
          </a:p>
        </p:txBody>
      </p:sp>
      <p:pic>
        <p:nvPicPr>
          <p:cNvPr id="12291" name="Tijdelijke aanduiding voor inhoud 3" descr="circus gebouw 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" y="1357313"/>
            <a:ext cx="3840163" cy="2787650"/>
          </a:xfrm>
        </p:spPr>
      </p:pic>
      <p:pic>
        <p:nvPicPr>
          <p:cNvPr id="12292" name="Afbeelding 4" descr="theaterza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3286125"/>
            <a:ext cx="4659313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kstvak 5"/>
          <p:cNvSpPr txBox="1">
            <a:spLocks noChangeArrowheads="1"/>
          </p:cNvSpPr>
          <p:nvPr/>
        </p:nvSpPr>
        <p:spPr bwMode="auto">
          <a:xfrm>
            <a:off x="4429125" y="1428750"/>
            <a:ext cx="3143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De eerste circussen speelden in vaste gebouwen. </a:t>
            </a:r>
          </a:p>
          <a:p>
            <a:pPr eaLnBrk="1" hangingPunct="1"/>
            <a:endParaRPr lang="en-US"/>
          </a:p>
        </p:txBody>
      </p:sp>
      <p:sp>
        <p:nvSpPr>
          <p:cNvPr id="12294" name="Tekstvak 6"/>
          <p:cNvSpPr txBox="1">
            <a:spLocks noChangeArrowheads="1"/>
          </p:cNvSpPr>
          <p:nvPr/>
        </p:nvSpPr>
        <p:spPr bwMode="auto">
          <a:xfrm>
            <a:off x="1071563" y="4357688"/>
            <a:ext cx="2762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Hier zie je foto’s van </a:t>
            </a:r>
          </a:p>
          <a:p>
            <a:pPr eaLnBrk="1" hangingPunct="1"/>
            <a:r>
              <a:rPr lang="en-US" sz="2400"/>
              <a:t>circustheaters</a:t>
            </a:r>
            <a:r>
              <a:rPr lang="en-US"/>
              <a:t>.</a:t>
            </a:r>
          </a:p>
        </p:txBody>
      </p:sp>
      <p:sp>
        <p:nvSpPr>
          <p:cNvPr id="8" name="PIJL-RECHTS 7">
            <a:hlinkClick r:id="rId5" action="ppaction://hlinksldjump"/>
          </p:cNvPr>
          <p:cNvSpPr/>
          <p:nvPr/>
        </p:nvSpPr>
        <p:spPr>
          <a:xfrm>
            <a:off x="7858125" y="635793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Gekromde verbindingslijn 10"/>
          <p:cNvCxnSpPr/>
          <p:nvPr/>
        </p:nvCxnSpPr>
        <p:spPr>
          <a:xfrm rot="5400000" flipH="1" flipV="1">
            <a:off x="1071562" y="3500438"/>
            <a:ext cx="1000125" cy="85725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kromde verbindingslijn 12"/>
          <p:cNvCxnSpPr/>
          <p:nvPr/>
        </p:nvCxnSpPr>
        <p:spPr>
          <a:xfrm>
            <a:off x="2857500" y="5072063"/>
            <a:ext cx="3071813" cy="357187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pge1110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1435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55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Tentcircus</a:t>
            </a:r>
          </a:p>
        </p:txBody>
      </p:sp>
      <p:pic>
        <p:nvPicPr>
          <p:cNvPr id="13316" name="Afbeelding 4" descr="pipowag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54657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kstvak 5"/>
          <p:cNvSpPr txBox="1">
            <a:spLocks noChangeArrowheads="1"/>
          </p:cNvSpPr>
          <p:nvPr/>
        </p:nvSpPr>
        <p:spPr bwMode="auto">
          <a:xfrm>
            <a:off x="571500" y="1143000"/>
            <a:ext cx="482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Later kwamen de reizende circussen.</a:t>
            </a:r>
          </a:p>
          <a:p>
            <a:pPr eaLnBrk="1" hangingPunct="1"/>
            <a:r>
              <a:rPr lang="en-US" sz="2400"/>
              <a:t>Er werd opgetreden in een tent.</a:t>
            </a:r>
          </a:p>
        </p:txBody>
      </p:sp>
      <p:sp>
        <p:nvSpPr>
          <p:cNvPr id="13318" name="Tekstvak 6"/>
          <p:cNvSpPr txBox="1">
            <a:spLocks noChangeArrowheads="1"/>
          </p:cNvSpPr>
          <p:nvPr/>
        </p:nvSpPr>
        <p:spPr bwMode="auto">
          <a:xfrm>
            <a:off x="6072188" y="4500563"/>
            <a:ext cx="2357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De artiesten woonden en sliepen in een circuswagen</a:t>
            </a:r>
          </a:p>
        </p:txBody>
      </p:sp>
      <p:sp>
        <p:nvSpPr>
          <p:cNvPr id="8" name="PIJL-RECHTS 7">
            <a:hlinkClick r:id="rId5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~PP31126.WAV">
            <a:hlinkClick r:id="" action="ppaction://media"/>
          </p:cNvPr>
          <p:cNvPicPr>
            <a:picLocks noRot="1" noChangeAspect="1"/>
          </p:cNvPicPr>
          <p:nvPr>
            <a:wavAudioFile r:embed="rId1" name="~PP3635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86438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pge1204.WAV">
            <a:hlinkClick r:id="" action="ppaction://media"/>
          </p:cNvPr>
          <p:cNvPicPr>
            <a:picLocks noRot="1" noChangeAspect="1"/>
          </p:cNvPicPr>
          <p:nvPr>
            <a:wavAudioFile r:embed="rId2" name="Opgenomen geluid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9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 nu???</a:t>
            </a:r>
          </a:p>
        </p:txBody>
      </p:sp>
      <p:pic>
        <p:nvPicPr>
          <p:cNvPr id="14339" name="Tijdelijke aanduiding voor inhoud 3" descr="reizend circu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143000"/>
            <a:ext cx="4286250" cy="2860675"/>
          </a:xfrm>
        </p:spPr>
      </p:pic>
      <p:sp>
        <p:nvSpPr>
          <p:cNvPr id="14341" name="Tekstvak 5"/>
          <p:cNvSpPr txBox="1">
            <a:spLocks noChangeArrowheads="1"/>
          </p:cNvSpPr>
          <p:nvPr/>
        </p:nvSpPr>
        <p:spPr bwMode="auto">
          <a:xfrm>
            <a:off x="5072063" y="1428750"/>
            <a:ext cx="3603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Er zijn in ons land ongeveer</a:t>
            </a:r>
          </a:p>
          <a:p>
            <a:pPr eaLnBrk="1" hangingPunct="1"/>
            <a:r>
              <a:rPr lang="en-US" sz="2400"/>
              <a:t>16 reizende circussen. </a:t>
            </a:r>
          </a:p>
          <a:p>
            <a:pPr eaLnBrk="1" hangingPunct="1"/>
            <a:r>
              <a:rPr lang="en-US" sz="2400"/>
              <a:t>Deze treden op in ons land </a:t>
            </a:r>
          </a:p>
          <a:p>
            <a:pPr eaLnBrk="1" hangingPunct="1"/>
            <a:r>
              <a:rPr lang="en-US" sz="2400"/>
              <a:t>en ook in het buitenland.</a:t>
            </a:r>
          </a:p>
        </p:txBody>
      </p:sp>
      <p:sp>
        <p:nvSpPr>
          <p:cNvPr id="14342" name="Tekstvak 6"/>
          <p:cNvSpPr txBox="1">
            <a:spLocks noChangeArrowheads="1"/>
          </p:cNvSpPr>
          <p:nvPr/>
        </p:nvSpPr>
        <p:spPr bwMode="auto">
          <a:xfrm>
            <a:off x="500063" y="4286250"/>
            <a:ext cx="404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Ook zijn er circussen die,vooral</a:t>
            </a:r>
          </a:p>
          <a:p>
            <a:pPr eaLnBrk="1" hangingPunct="1"/>
            <a:r>
              <a:rPr lang="en-US" sz="2400"/>
              <a:t>‘s winters ,in theaters en zalen</a:t>
            </a:r>
          </a:p>
          <a:p>
            <a:pPr eaLnBrk="1" hangingPunct="1"/>
            <a:r>
              <a:rPr lang="en-US" sz="2400"/>
              <a:t>optreden.</a:t>
            </a:r>
          </a:p>
        </p:txBody>
      </p:sp>
      <p:pic>
        <p:nvPicPr>
          <p:cNvPr id="2050" name="Picture 2" descr="C:\Documents and Settings\user\Local Settings\Temporary Internet Files\Content.IE5\GTS8SL09\MC900432551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0" y="5572140"/>
            <a:ext cx="1285860" cy="1285860"/>
          </a:xfrm>
          <a:prstGeom prst="rect">
            <a:avLst/>
          </a:prstGeom>
          <a:noFill/>
        </p:spPr>
      </p:pic>
      <p:pic>
        <p:nvPicPr>
          <p:cNvPr id="9" name="Opge1220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3578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84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Circus Maximus</a:t>
            </a:r>
          </a:p>
        </p:txBody>
      </p:sp>
      <p:pic>
        <p:nvPicPr>
          <p:cNvPr id="3075" name="Tijdelijke aanduiding voor inhoud 3" descr="romecircusmax[1]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5715000" cy="4411662"/>
          </a:xfrm>
        </p:spPr>
      </p:pic>
      <p:sp>
        <p:nvSpPr>
          <p:cNvPr id="3076" name="Tekstvak 4"/>
          <p:cNvSpPr txBox="1">
            <a:spLocks noChangeArrowheads="1"/>
          </p:cNvSpPr>
          <p:nvPr/>
        </p:nvSpPr>
        <p:spPr bwMode="auto">
          <a:xfrm>
            <a:off x="6357938" y="1357313"/>
            <a:ext cx="2571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De naam circus komt uit het Latijn en betekent cirkel.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3077" name="Tekstvak 5"/>
          <p:cNvSpPr txBox="1">
            <a:spLocks noChangeArrowheads="1"/>
          </p:cNvSpPr>
          <p:nvPr/>
        </p:nvSpPr>
        <p:spPr bwMode="auto">
          <a:xfrm>
            <a:off x="6286500" y="3714750"/>
            <a:ext cx="26304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Hier zie je een </a:t>
            </a:r>
          </a:p>
          <a:p>
            <a:pPr eaLnBrk="1" hangingPunct="1"/>
            <a:r>
              <a:rPr lang="en-US" sz="2400"/>
              <a:t>paardenrenbaan in </a:t>
            </a:r>
          </a:p>
          <a:p>
            <a:pPr eaLnBrk="1" hangingPunct="1"/>
            <a:r>
              <a:rPr lang="en-US" sz="2400"/>
              <a:t>Rome.</a:t>
            </a:r>
          </a:p>
          <a:p>
            <a:pPr eaLnBrk="1" hangingPunct="1"/>
            <a:r>
              <a:rPr lang="en-US" sz="2400"/>
              <a:t>Met de bouw is </a:t>
            </a:r>
          </a:p>
          <a:p>
            <a:pPr eaLnBrk="1" hangingPunct="1"/>
            <a:r>
              <a:rPr lang="en-US" sz="2400"/>
              <a:t>600 jaar voor </a:t>
            </a:r>
          </a:p>
          <a:p>
            <a:pPr eaLnBrk="1" hangingPunct="1"/>
            <a:r>
              <a:rPr lang="en-US" sz="2400"/>
              <a:t>Christus begonnen</a:t>
            </a:r>
            <a:r>
              <a:rPr lang="en-US"/>
              <a:t>. </a:t>
            </a:r>
          </a:p>
          <a:p>
            <a:pPr eaLnBrk="1" hangingPunct="1"/>
            <a:endParaRPr lang="en-US"/>
          </a:p>
        </p:txBody>
      </p:sp>
      <p:cxnSp>
        <p:nvCxnSpPr>
          <p:cNvPr id="8" name="Rechte verbindingslijn met pijl 7"/>
          <p:cNvCxnSpPr/>
          <p:nvPr/>
        </p:nvCxnSpPr>
        <p:spPr>
          <a:xfrm rot="5400000">
            <a:off x="2143125" y="857250"/>
            <a:ext cx="642938" cy="642938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orm 11"/>
          <p:cNvCxnSpPr>
            <a:stCxn id="3077" idx="0"/>
          </p:cNvCxnSpPr>
          <p:nvPr/>
        </p:nvCxnSpPr>
        <p:spPr>
          <a:xfrm rot="16200000" flipV="1">
            <a:off x="5622925" y="1735138"/>
            <a:ext cx="357187" cy="3602038"/>
          </a:xfrm>
          <a:prstGeom prst="curved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JL-RECHTS 12">
            <a:hlinkClick r:id="rId5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Opge1016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181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 eerste circus</a:t>
            </a:r>
          </a:p>
        </p:txBody>
      </p:sp>
      <p:pic>
        <p:nvPicPr>
          <p:cNvPr id="4099" name="Tijdelijke aanduiding voor inhoud 5" descr="astley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28750"/>
            <a:ext cx="4186238" cy="4286250"/>
          </a:xfrm>
        </p:spPr>
      </p:pic>
      <p:sp>
        <p:nvSpPr>
          <p:cNvPr id="4100" name="Tekstvak 6"/>
          <p:cNvSpPr txBox="1">
            <a:spLocks noChangeArrowheads="1"/>
          </p:cNvSpPr>
          <p:nvPr/>
        </p:nvSpPr>
        <p:spPr bwMode="auto">
          <a:xfrm>
            <a:off x="5500688" y="2000250"/>
            <a:ext cx="3089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Hier zie je Philip Astley</a:t>
            </a:r>
          </a:p>
          <a:p>
            <a:pPr eaLnBrk="1" hangingPunct="1"/>
            <a:r>
              <a:rPr lang="en-US" sz="2400"/>
              <a:t>Hij leefde in Engeland.</a:t>
            </a:r>
          </a:p>
        </p:txBody>
      </p:sp>
      <p:sp>
        <p:nvSpPr>
          <p:cNvPr id="4101" name="Tekstvak 7"/>
          <p:cNvSpPr txBox="1">
            <a:spLocks noChangeArrowheads="1"/>
          </p:cNvSpPr>
          <p:nvPr/>
        </p:nvSpPr>
        <p:spPr bwMode="auto">
          <a:xfrm>
            <a:off x="5572125" y="3357563"/>
            <a:ext cx="2665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Met zijn paarden gaf hij shows.</a:t>
            </a:r>
          </a:p>
        </p:txBody>
      </p:sp>
      <p:sp>
        <p:nvSpPr>
          <p:cNvPr id="9" name="PIJL-RECHTS 8">
            <a:hlinkClick r:id="rId5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Opge1016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572125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12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 eerste Circus</a:t>
            </a:r>
          </a:p>
        </p:txBody>
      </p:sp>
      <p:pic>
        <p:nvPicPr>
          <p:cNvPr id="5123" name="Tijdelijke aanduiding voor inhoud 3" descr="Philp Astle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96" y="2492896"/>
            <a:ext cx="4002703" cy="2771872"/>
          </a:xfrm>
        </p:spPr>
      </p:pic>
      <p:sp>
        <p:nvSpPr>
          <p:cNvPr id="5125" name="Tekstvak 5"/>
          <p:cNvSpPr txBox="1">
            <a:spLocks noChangeArrowheads="1"/>
          </p:cNvSpPr>
          <p:nvPr/>
        </p:nvSpPr>
        <p:spPr bwMode="auto">
          <a:xfrm>
            <a:off x="4622800" y="1571625"/>
            <a:ext cx="452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Hij deed allerlei trucs op </a:t>
            </a:r>
          </a:p>
          <a:p>
            <a:pPr eaLnBrk="1" hangingPunct="1"/>
            <a:r>
              <a:rPr lang="en-US" sz="2400"/>
              <a:t>een paard .</a:t>
            </a:r>
          </a:p>
          <a:p>
            <a:pPr eaLnBrk="1" hangingPunct="1"/>
            <a:r>
              <a:rPr lang="en-US" sz="2400"/>
              <a:t>Hij ontdekte dat dat makkelijker</a:t>
            </a:r>
          </a:p>
          <a:p>
            <a:pPr eaLnBrk="1" hangingPunct="1"/>
            <a:r>
              <a:rPr lang="en-US" sz="2400"/>
              <a:t>ging als het paard rondjes liep.</a:t>
            </a:r>
          </a:p>
        </p:txBody>
      </p:sp>
      <p:sp>
        <p:nvSpPr>
          <p:cNvPr id="5126" name="Tekstvak 6"/>
          <p:cNvSpPr txBox="1">
            <a:spLocks noChangeArrowheads="1"/>
          </p:cNvSpPr>
          <p:nvPr/>
        </p:nvSpPr>
        <p:spPr bwMode="auto">
          <a:xfrm>
            <a:off x="6072188" y="4214813"/>
            <a:ext cx="2597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Daarom trad hij op </a:t>
            </a:r>
          </a:p>
          <a:p>
            <a:pPr eaLnBrk="1" hangingPunct="1"/>
            <a:r>
              <a:rPr lang="en-US" sz="2400"/>
              <a:t>in  ronde pistes.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8" name="PIJL-RECHTS 7">
            <a:hlinkClick r:id="rId4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7" name="Gekromde verbindingslijn 26"/>
          <p:cNvCxnSpPr>
            <a:stCxn id="5126" idx="1"/>
          </p:cNvCxnSpPr>
          <p:nvPr/>
        </p:nvCxnSpPr>
        <p:spPr>
          <a:xfrm rot="10800000">
            <a:off x="3347864" y="4797153"/>
            <a:ext cx="2724324" cy="10981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pge1032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715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38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 eerste circus</a:t>
            </a:r>
          </a:p>
        </p:txBody>
      </p:sp>
      <p:pic>
        <p:nvPicPr>
          <p:cNvPr id="6147" name="Tijdelijke aanduiding voor inhoud 3" descr="poster astley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14438"/>
            <a:ext cx="3786188" cy="5422900"/>
          </a:xfrm>
        </p:spPr>
      </p:pic>
      <p:sp>
        <p:nvSpPr>
          <p:cNvPr id="6148" name="Tekstvak 4"/>
          <p:cNvSpPr txBox="1">
            <a:spLocks noChangeArrowheads="1"/>
          </p:cNvSpPr>
          <p:nvPr/>
        </p:nvSpPr>
        <p:spPr bwMode="auto">
          <a:xfrm>
            <a:off x="4857750" y="1857375"/>
            <a:ext cx="3859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Er kwamen veel mensen naar</a:t>
            </a:r>
          </a:p>
          <a:p>
            <a:pPr eaLnBrk="1" hangingPunct="1"/>
            <a:r>
              <a:rPr lang="en-US" sz="2400"/>
              <a:t>zijn shows.</a:t>
            </a:r>
          </a:p>
        </p:txBody>
      </p:sp>
      <p:sp>
        <p:nvSpPr>
          <p:cNvPr id="6149" name="Tekstvak 5"/>
          <p:cNvSpPr txBox="1">
            <a:spLocks noChangeArrowheads="1"/>
          </p:cNvSpPr>
          <p:nvPr/>
        </p:nvSpPr>
        <p:spPr bwMode="auto">
          <a:xfrm>
            <a:off x="4930775" y="3000375"/>
            <a:ext cx="421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Het programma werd uitgebreid</a:t>
            </a:r>
          </a:p>
          <a:p>
            <a:pPr eaLnBrk="1" hangingPunct="1"/>
            <a:r>
              <a:rPr lang="en-US" sz="2400"/>
              <a:t>met  clowns en koorddansers</a:t>
            </a:r>
            <a:r>
              <a:rPr lang="en-US"/>
              <a:t>.</a:t>
            </a:r>
          </a:p>
        </p:txBody>
      </p:sp>
      <p:sp>
        <p:nvSpPr>
          <p:cNvPr id="6150" name="Tekstvak 6"/>
          <p:cNvSpPr txBox="1">
            <a:spLocks noChangeArrowheads="1"/>
          </p:cNvSpPr>
          <p:nvPr/>
        </p:nvSpPr>
        <p:spPr bwMode="auto">
          <a:xfrm>
            <a:off x="5000625" y="4357688"/>
            <a:ext cx="3452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Zo begon het eerste circus rond het jaar 1770.</a:t>
            </a:r>
          </a:p>
        </p:txBody>
      </p:sp>
      <p:sp>
        <p:nvSpPr>
          <p:cNvPr id="8" name="PIJL-RECHTS 7"/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Opge1048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29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984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 eerste circus in Nederland</a:t>
            </a:r>
          </a:p>
        </p:txBody>
      </p:sp>
      <p:pic>
        <p:nvPicPr>
          <p:cNvPr id="7171" name="Tijdelijke aanduiding voor inhoud 3" descr="pieter magito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285875"/>
            <a:ext cx="3429000" cy="5011738"/>
          </a:xfrm>
        </p:spPr>
      </p:pic>
      <p:sp>
        <p:nvSpPr>
          <p:cNvPr id="7172" name="Tekstvak 4"/>
          <p:cNvSpPr txBox="1">
            <a:spLocks noChangeArrowheads="1"/>
          </p:cNvSpPr>
          <p:nvPr/>
        </p:nvSpPr>
        <p:spPr bwMode="auto">
          <a:xfrm>
            <a:off x="4714875" y="1928813"/>
            <a:ext cx="4202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Dit is Pieter Magito.</a:t>
            </a:r>
          </a:p>
          <a:p>
            <a:pPr eaLnBrk="1" hangingPunct="1"/>
            <a:r>
              <a:rPr lang="en-US" sz="2400"/>
              <a:t>Hij was de eerste Nederlandse </a:t>
            </a:r>
          </a:p>
          <a:p>
            <a:pPr eaLnBrk="1" hangingPunct="1"/>
            <a:r>
              <a:rPr lang="en-US" sz="2400"/>
              <a:t>circusdirecteur</a:t>
            </a:r>
          </a:p>
        </p:txBody>
      </p:sp>
      <p:sp>
        <p:nvSpPr>
          <p:cNvPr id="7173" name="Tekstvak 5"/>
          <p:cNvSpPr txBox="1">
            <a:spLocks noChangeArrowheads="1"/>
          </p:cNvSpPr>
          <p:nvPr/>
        </p:nvSpPr>
        <p:spPr bwMode="auto">
          <a:xfrm>
            <a:off x="4714875" y="3714750"/>
            <a:ext cx="458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Hij kon koorddansen op klompen.</a:t>
            </a:r>
          </a:p>
        </p:txBody>
      </p:sp>
      <p:sp>
        <p:nvSpPr>
          <p:cNvPr id="7" name="PIJL-RECHTS 6">
            <a:hlinkClick r:id="rId5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5" name="Tekstvak 8"/>
          <p:cNvSpPr txBox="1">
            <a:spLocks noChangeArrowheads="1"/>
          </p:cNvSpPr>
          <p:nvPr/>
        </p:nvSpPr>
        <p:spPr bwMode="auto">
          <a:xfrm>
            <a:off x="4714875" y="4643438"/>
            <a:ext cx="426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Dit gebeurde rond het jaar 1800.</a:t>
            </a:r>
          </a:p>
        </p:txBody>
      </p:sp>
      <p:pic>
        <p:nvPicPr>
          <p:cNvPr id="10" name="Opge1063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572125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392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Koorddansen</a:t>
            </a:r>
          </a:p>
        </p:txBody>
      </p:sp>
      <p:pic>
        <p:nvPicPr>
          <p:cNvPr id="8196" name="Afbeelding 4" descr="anton-pieck-koorddans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101850"/>
            <a:ext cx="5214937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kstvak 5"/>
          <p:cNvSpPr txBox="1">
            <a:spLocks noChangeArrowheads="1"/>
          </p:cNvSpPr>
          <p:nvPr/>
        </p:nvSpPr>
        <p:spPr bwMode="auto">
          <a:xfrm>
            <a:off x="12161" y="2643981"/>
            <a:ext cx="3571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/>
              <a:t>De </a:t>
            </a:r>
            <a:r>
              <a:rPr lang="en-US" sz="2400" dirty="0" err="1"/>
              <a:t>mensen</a:t>
            </a:r>
            <a:r>
              <a:rPr lang="en-US" sz="2400" dirty="0"/>
              <a:t> </a:t>
            </a:r>
            <a:r>
              <a:rPr lang="en-US" sz="2400" dirty="0" err="1"/>
              <a:t>kenden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koorddansers</a:t>
            </a:r>
            <a:r>
              <a:rPr lang="en-US" sz="2400" dirty="0" smtClean="0"/>
              <a:t> </a:t>
            </a:r>
            <a:r>
              <a:rPr lang="en-US" sz="2400" dirty="0"/>
              <a:t>al van 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jaarmarkten</a:t>
            </a:r>
            <a:r>
              <a:rPr lang="en-US" sz="2400" dirty="0"/>
              <a:t>. 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err="1" smtClean="0"/>
              <a:t>Hier</a:t>
            </a:r>
            <a:r>
              <a:rPr lang="en-US" sz="2400" dirty="0" smtClean="0"/>
              <a:t> </a:t>
            </a:r>
            <a:r>
              <a:rPr lang="en-US" sz="2400" dirty="0" err="1"/>
              <a:t>zag</a:t>
            </a:r>
            <a:r>
              <a:rPr lang="en-US" sz="2400" dirty="0"/>
              <a:t> je </a:t>
            </a:r>
            <a:r>
              <a:rPr lang="en-US" sz="2400" dirty="0" err="1"/>
              <a:t>ze</a:t>
            </a:r>
            <a:r>
              <a:rPr lang="en-US" sz="2400" dirty="0"/>
              <a:t> al </a:t>
            </a:r>
            <a:r>
              <a:rPr lang="en-US" sz="2400" dirty="0" err="1"/>
              <a:t>vele</a:t>
            </a:r>
            <a:r>
              <a:rPr lang="en-US" sz="2400" dirty="0"/>
              <a:t>  </a:t>
            </a:r>
            <a:r>
              <a:rPr lang="en-US" sz="2400" dirty="0" err="1"/>
              <a:t>jaren</a:t>
            </a:r>
            <a:r>
              <a:rPr lang="en-US" sz="2400" dirty="0"/>
              <a:t>.</a:t>
            </a:r>
          </a:p>
        </p:txBody>
      </p:sp>
      <p:sp>
        <p:nvSpPr>
          <p:cNvPr id="8198" name="Tekstvak 6"/>
          <p:cNvSpPr txBox="1">
            <a:spLocks noChangeArrowheads="1"/>
          </p:cNvSpPr>
          <p:nvPr/>
        </p:nvSpPr>
        <p:spPr bwMode="auto">
          <a:xfrm>
            <a:off x="2143125" y="6000750"/>
            <a:ext cx="519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Nu gingen ze ook optreden in het circus.</a:t>
            </a:r>
          </a:p>
        </p:txBody>
      </p:sp>
      <p:sp>
        <p:nvSpPr>
          <p:cNvPr id="8" name="PIJL-RECHTS 7">
            <a:hlinkClick r:id="rId5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Opge1063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pge1079.WAV">
            <a:hlinkClick r:id="" action="ppaction://media"/>
          </p:cNvPr>
          <p:cNvPicPr>
            <a:picLocks noRot="1" noChangeAspect="1"/>
          </p:cNvPicPr>
          <p:nvPr>
            <a:wavAudioFile r:embed="rId2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500688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65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Clowns</a:t>
            </a:r>
          </a:p>
        </p:txBody>
      </p:sp>
      <p:pic>
        <p:nvPicPr>
          <p:cNvPr id="9220" name="Afbeelding 4" descr="clow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37515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kstvak 5"/>
          <p:cNvSpPr txBox="1">
            <a:spLocks noChangeArrowheads="1"/>
          </p:cNvSpPr>
          <p:nvPr/>
        </p:nvSpPr>
        <p:spPr bwMode="auto">
          <a:xfrm>
            <a:off x="755576" y="2701836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/>
              <a:t>Ook</a:t>
            </a:r>
            <a:r>
              <a:rPr lang="en-US" sz="2400" dirty="0"/>
              <a:t> clowns </a:t>
            </a:r>
            <a:r>
              <a:rPr lang="en-US" sz="2400" dirty="0" err="1"/>
              <a:t>waren</a:t>
            </a:r>
            <a:r>
              <a:rPr lang="en-US" sz="2400" dirty="0"/>
              <a:t> al </a:t>
            </a:r>
            <a:r>
              <a:rPr lang="en-US" sz="2400" dirty="0" err="1"/>
              <a:t>bekend</a:t>
            </a:r>
            <a:r>
              <a:rPr lang="en-US" sz="2400" dirty="0"/>
              <a:t> </a:t>
            </a:r>
            <a:r>
              <a:rPr lang="en-US" sz="2400" dirty="0" err="1"/>
              <a:t>voordat</a:t>
            </a:r>
            <a:r>
              <a:rPr lang="en-US" sz="2400" dirty="0"/>
              <a:t> </a:t>
            </a:r>
            <a:r>
              <a:rPr lang="en-US" sz="2400" dirty="0" err="1"/>
              <a:t>ze</a:t>
            </a:r>
            <a:r>
              <a:rPr lang="en-US" sz="2400" dirty="0"/>
              <a:t> in het circus </a:t>
            </a:r>
            <a:r>
              <a:rPr lang="en-US" sz="2400" dirty="0" err="1"/>
              <a:t>gingen</a:t>
            </a:r>
            <a:r>
              <a:rPr lang="en-US" sz="2400" dirty="0"/>
              <a:t> </a:t>
            </a:r>
            <a:r>
              <a:rPr lang="en-US" sz="2400" dirty="0" err="1"/>
              <a:t>optreden</a:t>
            </a:r>
            <a:r>
              <a:rPr lang="en-US" sz="2400" dirty="0"/>
              <a:t>.</a:t>
            </a:r>
          </a:p>
        </p:txBody>
      </p:sp>
      <p:sp>
        <p:nvSpPr>
          <p:cNvPr id="7" name="PIJL-RECHTS 6">
            <a:hlinkClick r:id="rId4" action="ppaction://hlinksldjump"/>
          </p:cNvPr>
          <p:cNvSpPr/>
          <p:nvPr/>
        </p:nvSpPr>
        <p:spPr>
          <a:xfrm>
            <a:off x="7715250" y="6143625"/>
            <a:ext cx="857250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Opge1079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357813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16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Paarden</a:t>
            </a:r>
          </a:p>
        </p:txBody>
      </p:sp>
      <p:pic>
        <p:nvPicPr>
          <p:cNvPr id="10243" name="Tijdelijke aanduiding voor inhoud 3" descr="paardenact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214438"/>
            <a:ext cx="5661025" cy="4000500"/>
          </a:xfrm>
        </p:spPr>
      </p:pic>
      <p:sp>
        <p:nvSpPr>
          <p:cNvPr id="10244" name="Tekstvak 4"/>
          <p:cNvSpPr txBox="1">
            <a:spLocks noChangeArrowheads="1"/>
          </p:cNvSpPr>
          <p:nvPr/>
        </p:nvSpPr>
        <p:spPr bwMode="auto">
          <a:xfrm>
            <a:off x="5929313" y="1928813"/>
            <a:ext cx="3429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In het begin waren</a:t>
            </a:r>
          </a:p>
          <a:p>
            <a:pPr eaLnBrk="1" hangingPunct="1"/>
            <a:r>
              <a:rPr lang="en-US" sz="2400"/>
              <a:t>paarden enige dieren</a:t>
            </a:r>
          </a:p>
          <a:p>
            <a:pPr eaLnBrk="1" hangingPunct="1"/>
            <a:r>
              <a:rPr lang="en-US" sz="2400"/>
              <a:t>in het circus.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Er werden acrobatische</a:t>
            </a:r>
          </a:p>
          <a:p>
            <a:pPr eaLnBrk="1" hangingPunct="1"/>
            <a:r>
              <a:rPr lang="en-US" sz="2400"/>
              <a:t>toeren op uitgehaald.</a:t>
            </a:r>
          </a:p>
          <a:p>
            <a:pPr eaLnBrk="1" hangingPunct="1"/>
            <a:endParaRPr lang="en-US" sz="2400"/>
          </a:p>
        </p:txBody>
      </p:sp>
      <p:sp>
        <p:nvSpPr>
          <p:cNvPr id="6" name="PIJL-RECHTS 5">
            <a:hlinkClick r:id="rId4" action="ppaction://hlinksldjump"/>
          </p:cNvPr>
          <p:cNvSpPr/>
          <p:nvPr/>
        </p:nvSpPr>
        <p:spPr>
          <a:xfrm>
            <a:off x="7572375" y="6072188"/>
            <a:ext cx="85725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6" name="Tekstvak 7"/>
          <p:cNvSpPr txBox="1">
            <a:spLocks noChangeArrowheads="1"/>
          </p:cNvSpPr>
          <p:nvPr/>
        </p:nvSpPr>
        <p:spPr bwMode="auto">
          <a:xfrm>
            <a:off x="2000250" y="5286375"/>
            <a:ext cx="521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/>
              <a:t>Ook waren er dressuurnummers  waarbij een paard allerlei kunstjes </a:t>
            </a:r>
          </a:p>
          <a:p>
            <a:pPr eaLnBrk="1" hangingPunct="1"/>
            <a:r>
              <a:rPr lang="en-US" sz="2400"/>
              <a:t>vertoonde.</a:t>
            </a:r>
          </a:p>
        </p:txBody>
      </p:sp>
      <p:pic>
        <p:nvPicPr>
          <p:cNvPr id="9" name="Opge1095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00688"/>
            <a:ext cx="9286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49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000000"/>
          </a:solidFill>
          <a:miter lim="800000"/>
          <a:headEnd/>
          <a:tailEnd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328</Words>
  <Application>Microsoft Office PowerPoint</Application>
  <PresentationFormat>Diavoorstelling (4:3)</PresentationFormat>
  <Paragraphs>77</Paragraphs>
  <Slides>13</Slides>
  <Notes>4</Notes>
  <HiddenSlides>0</HiddenSlides>
  <MMClips>15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Office-thema</vt:lpstr>
      <vt:lpstr>Het circus</vt:lpstr>
      <vt:lpstr>Circus Maximus</vt:lpstr>
      <vt:lpstr>Het eerste circus</vt:lpstr>
      <vt:lpstr>Het eerste Circus</vt:lpstr>
      <vt:lpstr>Het eerste circus</vt:lpstr>
      <vt:lpstr>Het eerste circus in Nederland</vt:lpstr>
      <vt:lpstr>Koorddansen</vt:lpstr>
      <vt:lpstr>Clowns</vt:lpstr>
      <vt:lpstr>Paarden</vt:lpstr>
      <vt:lpstr>Andere dieren.</vt:lpstr>
      <vt:lpstr>Vaste gebouwen</vt:lpstr>
      <vt:lpstr>Tentcircus</vt:lpstr>
      <vt:lpstr>En nu???</vt:lpstr>
    </vt:vector>
  </TitlesOfParts>
  <Company>Atscholen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circus</dc:title>
  <dc:creator>atscholen</dc:creator>
  <cp:lastModifiedBy>atscholen</cp:lastModifiedBy>
  <cp:revision>46</cp:revision>
  <dcterms:created xsi:type="dcterms:W3CDTF">2012-02-09T09:52:46Z</dcterms:created>
  <dcterms:modified xsi:type="dcterms:W3CDTF">2013-02-07T13:57:49Z</dcterms:modified>
</cp:coreProperties>
</file>